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6" r:id="rId9"/>
    <p:sldId id="264" r:id="rId10"/>
    <p:sldId id="261" r:id="rId11"/>
    <p:sldId id="265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5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D5DA9-B1C8-46B0-9B39-B267AAD8D74B}" type="datetimeFigureOut">
              <a:rPr lang="ru-RU" smtClean="0"/>
              <a:pPr/>
              <a:t>18.01.2015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8861-6700-40E8-9276-54FF0F65970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&#1044;&#1077;&#1085;&#1080;&#1089;\&#1056;&#1072;&#1073;&#1086;&#1095;&#1080;&#1081;%20&#1089;&#1090;&#1086;&#1083;\&#1076;&#1083;&#1103;%20&#1087;&#1088;&#1077;&#1079;&#1077;&#1085;&#1090;&#1072;&#1094;&#1080;&#1080;\&#1052;&#1072;&#1083;&#1077;&#1085;&#1100;&#1082;&#1080;&#1077;%20&#1079;&#1074;&#1105;&#1079;&#1076;&#1086;&#1095;&#1082;&#1080;%20-%20&#1057;&#1077;&#1088;&#1077;&#1073;&#1088;&#1080;&#1089;&#1090;&#1099;&#1077;%20&#1089;&#1085;&#1077;&#1078;&#1080;&#1085;&#1082;&#108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YswGg7pdp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9" y="188640"/>
            <a:ext cx="849694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мы встречаем </a:t>
            </a:r>
          </a:p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Новый год</a:t>
            </a:r>
            <a:endParaRPr lang="ru-RU" sz="6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636912"/>
            <a:ext cx="770485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50800" algn="tl" rotWithShape="0">
                    <a:srgbClr val="000000"/>
                  </a:outerShdw>
                </a:effectLst>
              </a:rPr>
              <a:t>Подготовила семья Кавайкиных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" name="Маленькие звёздочки - Серебристые снежин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5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6" name="TextBox 5"/>
          <p:cNvSpPr txBox="1"/>
          <p:nvPr/>
        </p:nvSpPr>
        <p:spPr>
          <a:xfrm>
            <a:off x="1259632" y="3789040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Я еду! Я еду по тропке лесной!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Здороваюсь с дубом, берёзой, сосной.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Я еду! Снежинки руками ловлю.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Я еду! Я ехать на санках люблю.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Под горку быстрее. Наверх тяжелей.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А птицы щебечут: "Коня пожалей!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Своими ногами до дома беги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/>
              <a:t>И бабушке санки везти помоги"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 мамой мы приготовили салат  -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символ нового 2015 года «Овечка»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71807_192222_1206-4350x2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5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33265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В новогоднюю ночь мы смотрели на салют 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654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89707" cy="68580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679323_oboi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378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79512" y="0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B0F0"/>
                </a:solidFill>
              </a:rPr>
              <a:t>Новый год – </a:t>
            </a:r>
          </a:p>
          <a:p>
            <a:pPr algn="ctr"/>
            <a:r>
              <a:rPr lang="ru-RU" sz="5400" dirty="0" smtClean="0">
                <a:solidFill>
                  <a:srgbClr val="00B0F0"/>
                </a:solidFill>
              </a:rPr>
              <a:t>волшебный праздник!!!</a:t>
            </a:r>
            <a:endParaRPr lang="ru-RU" sz="54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4ae4cd613b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508104" y="332656"/>
            <a:ext cx="3635896" cy="56630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На мохнатых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колких </a:t>
            </a:r>
            <a:r>
              <a:rPr lang="ru-RU" sz="2800" b="1" dirty="0">
                <a:solidFill>
                  <a:schemeClr val="bg1"/>
                </a:solidFill>
              </a:rPr>
              <a:t>лапах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Елка в дом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приносит </a:t>
            </a:r>
            <a:r>
              <a:rPr lang="ru-RU" sz="2800" b="1" dirty="0">
                <a:solidFill>
                  <a:schemeClr val="bg1"/>
                </a:solidFill>
              </a:rPr>
              <a:t>запах: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Запах хвои разогретой,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Запах свежести и ветра,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И заснеженного леса,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И чуть </a:t>
            </a:r>
            <a:r>
              <a:rPr lang="ru-RU" sz="2800" b="1" dirty="0" smtClean="0">
                <a:solidFill>
                  <a:schemeClr val="bg1"/>
                </a:solidFill>
              </a:rPr>
              <a:t>слышный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запах лета.</a:t>
            </a: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9552" y="404664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В первую очередь перед новым годом мы обязательно наряжаем новогоднюю ёлочку!</a:t>
            </a:r>
            <a:endParaRPr lang="ru-RU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</a:rPr>
              <a:t>Главное украшение нашей ёлочки – звезда!</a:t>
            </a:r>
            <a:endParaRPr lang="ru-RU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44824"/>
            <a:ext cx="3275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Мама елку украшала,</a:t>
            </a:r>
          </a:p>
          <a:p>
            <a:r>
              <a:rPr lang="ru-RU" sz="2400" b="1" i="1" dirty="0" smtClean="0"/>
              <a:t>Даша </a:t>
            </a:r>
            <a:r>
              <a:rPr lang="ru-RU" sz="2400" b="1" i="1" dirty="0"/>
              <a:t>маме помогала;</a:t>
            </a:r>
          </a:p>
          <a:p>
            <a:r>
              <a:rPr lang="ru-RU" sz="2400" b="1" i="1" dirty="0"/>
              <a:t>Подавала ей игрушки:</a:t>
            </a:r>
          </a:p>
          <a:p>
            <a:r>
              <a:rPr lang="ru-RU" sz="2400" b="1" i="1" dirty="0"/>
              <a:t>Звезды, шарики, хлопушки.</a:t>
            </a:r>
          </a:p>
          <a:p>
            <a:r>
              <a:rPr lang="ru-RU" sz="2400" b="1" i="1" dirty="0"/>
              <a:t>А потом гостей позвали</a:t>
            </a:r>
          </a:p>
          <a:p>
            <a:r>
              <a:rPr lang="ru-RU" sz="2400" b="1" i="1" dirty="0"/>
              <a:t>И у елочки сплясали!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84168" y="0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Дед Мороз в новогоднюю ночь кладет мои подарочки под ёлку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06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88640"/>
            <a:ext cx="8964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В Новый год я побывала на празднике, где были Дед Мороз со Снегурочкой и сказочные герои. Там мне очень понравилось.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65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5148064" y="0"/>
            <a:ext cx="39959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Что такое Новый год?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Это всё наоборот: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Ёлки в комнате растут,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Белки шишек не грызут,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Зайцы рядом с волком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На колючей ёлке!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Дождик тоже не простой,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В Новый год он золотой,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Блещет что есть мочи,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Никого не мочит,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Даже Дедушка Мороз</a:t>
            </a:r>
            <a: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  <a:t/>
            </a:r>
            <a:br>
              <a:rPr lang="ru-RU" sz="2000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ru-RU" sz="2000" i="1" dirty="0">
                <a:solidFill>
                  <a:srgbClr val="FF0000"/>
                </a:solidFill>
                <a:latin typeface="Bookman Old Style" pitchFamily="18" charset="0"/>
              </a:rPr>
              <a:t>Никому не щиплет нос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6096" y="42930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436096" y="44371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92080" y="4509120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Обожаю шоколадки,</a:t>
            </a:r>
            <a: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И люблю конфетки я,</a:t>
            </a:r>
            <a: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Дома все меня считают</a:t>
            </a:r>
            <a: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Сладкоежкой редкою.</a:t>
            </a:r>
            <a: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Знаю, знаю, что принёс</a:t>
            </a:r>
            <a: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  <a:t/>
            </a:r>
            <a:br>
              <a:rPr lang="ru-RU" sz="2000" b="1" dirty="0" smtClean="0">
                <a:solidFill>
                  <a:srgbClr val="00B050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srgbClr val="00B050"/>
                </a:solidFill>
                <a:latin typeface="Bookman Old Style" pitchFamily="18" charset="0"/>
              </a:rPr>
              <a:t>Добрый Дедушка Мороз!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зображение 0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4067944" y="188640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</a:rPr>
              <a:t>В новогодний праздник я была снежинкой!</a:t>
            </a:r>
            <a:endParaRPr lang="ru-RU" sz="36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DSC06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0"/>
            <a:ext cx="5436096" cy="6858000"/>
          </a:xfrm>
          <a:prstGeom prst="rect">
            <a:avLst/>
          </a:prstGeom>
        </p:spPr>
      </p:pic>
      <p:pic>
        <p:nvPicPr>
          <p:cNvPr id="6" name="Содержимое 5" descr="DSC065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46948" cy="6858000"/>
          </a:xfrm>
        </p:spPr>
      </p:pic>
      <p:sp>
        <p:nvSpPr>
          <p:cNvPr id="8" name="TextBox 7"/>
          <p:cNvSpPr txBox="1"/>
          <p:nvPr/>
        </p:nvSpPr>
        <p:spPr>
          <a:xfrm>
            <a:off x="4716016" y="4437112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Возле дома, мы с папой строили снеговика и катались с горки</a:t>
            </a:r>
            <a:endParaRPr lang="ru-RU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179</Words>
  <Application>Microsoft Office PowerPoint</Application>
  <PresentationFormat>Экран (4:3)</PresentationFormat>
  <Paragraphs>32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Денис</dc:creator>
  <cp:lastModifiedBy>Денис</cp:lastModifiedBy>
  <cp:revision>16</cp:revision>
  <dcterms:created xsi:type="dcterms:W3CDTF">2015-01-18T12:51:57Z</dcterms:created>
  <dcterms:modified xsi:type="dcterms:W3CDTF">2015-01-18T15:36:31Z</dcterms:modified>
</cp:coreProperties>
</file>